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60" r:id="rId4"/>
    <p:sldId id="262" r:id="rId5"/>
    <p:sldId id="263" r:id="rId6"/>
    <p:sldId id="265" r:id="rId7"/>
    <p:sldId id="273" r:id="rId8"/>
    <p:sldId id="264" r:id="rId9"/>
    <p:sldId id="266" r:id="rId10"/>
    <p:sldId id="267" r:id="rId11"/>
    <p:sldId id="274" r:id="rId12"/>
    <p:sldId id="275" r:id="rId13"/>
    <p:sldId id="276" r:id="rId14"/>
    <p:sldId id="27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23"/>
    <p:restoredTop sz="94662"/>
  </p:normalViewPr>
  <p:slideViewPr>
    <p:cSldViewPr snapToGrid="0" snapToObjects="1">
      <p:cViewPr varScale="1">
        <p:scale>
          <a:sx n="87" d="100"/>
          <a:sy n="87" d="100"/>
        </p:scale>
        <p:origin x="22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D7E51-42B3-CC40-9C31-DCF73EA57709}" type="datetimeFigureOut">
              <a:rPr lang="en-CN" smtClean="0"/>
              <a:t>2020/4/26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F9A9F-1A72-E644-A1C9-5CD801E5909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1822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F9A9F-1A72-E644-A1C9-5CD801E5909C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35649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59FA7-368F-4B42-B4D0-A3E211B23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E4EA0C-7A8F-7246-8ABF-936256755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30F57-507D-4243-A370-26545C5D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23931-7DEF-6444-9FA6-E2814C517D81}" type="datetimeFigureOut">
              <a:rPr lang="en-CN" smtClean="0"/>
              <a:t>2020/4/26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1172E-8088-B24C-A5FE-621395482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3E9C0-D0D3-524E-9495-5104C032B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0D8C-3ED1-EC45-B645-9CA9FC63EE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6354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4D220-CB41-B243-BCCA-6AB5F3621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6231A-632F-B047-A066-8E5FC7C013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8755-E3C6-D944-AD3B-3E89E8A2B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23931-7DEF-6444-9FA6-E2814C517D81}" type="datetimeFigureOut">
              <a:rPr lang="en-CN" smtClean="0"/>
              <a:t>2020/4/26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079AC-FDEA-BF43-B141-524E32CB5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60285-2D90-6C48-96BD-75E5F9530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0D8C-3ED1-EC45-B645-9CA9FC63EE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06460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7BADEF-565E-C744-851A-55B67E307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0EEF90-14AE-C644-B771-B79889F8D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16930-1B51-CC48-8701-6A65171F9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23931-7DEF-6444-9FA6-E2814C517D81}" type="datetimeFigureOut">
              <a:rPr lang="en-CN" smtClean="0"/>
              <a:t>2020/4/26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958DE-CA9C-004B-9078-350944DB1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94795-5C33-5449-8F93-CF51B0547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0D8C-3ED1-EC45-B645-9CA9FC63EE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69125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7553B-7288-564C-87E2-85D5ACB5D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6DAAD-5CF7-704C-9C7A-114F594FE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24612-E5BA-344C-A3C8-E374223B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23931-7DEF-6444-9FA6-E2814C517D81}" type="datetimeFigureOut">
              <a:rPr lang="en-CN" smtClean="0"/>
              <a:t>2020/4/26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D5762-393A-A141-BFDD-45AFAA00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1B0EC-320E-2C4C-AD2B-B5E18FDDF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0D8C-3ED1-EC45-B645-9CA9FC63EE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6513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83792-021C-F64E-A85B-71650DFBA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3F142-6586-C446-8AB2-BB415370E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2DF34-9CDB-654C-AAF4-D8EE31C01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23931-7DEF-6444-9FA6-E2814C517D81}" type="datetimeFigureOut">
              <a:rPr lang="en-CN" smtClean="0"/>
              <a:t>2020/4/26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2F60F-EAEA-E84C-AF97-DE00CD260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6655B-B00B-FA43-A7E3-ABEF59B65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0D8C-3ED1-EC45-B645-9CA9FC63EE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18982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6D59D-8AF1-4E4E-AB1E-27FF889D5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7F27B-5581-384B-82EA-AD1C3D4BE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6D5A8F-65CA-2F4D-BBA8-A9E685C31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ECBD5-C23A-C54B-8B23-630BEEDA7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23931-7DEF-6444-9FA6-E2814C517D81}" type="datetimeFigureOut">
              <a:rPr lang="en-CN" smtClean="0"/>
              <a:t>2020/4/26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17142-429F-754E-94E1-2AFB9C1F5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7FFE7F-8E8C-BE46-A3FF-56F35AC61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0D8C-3ED1-EC45-B645-9CA9FC63EE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41139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BA5A4-31F8-634A-AAF0-3884B5D5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75D27-20BE-624A-AA2C-4A28117C3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1915F-4BC3-BD4A-89E1-1040AEE24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6A41DE-CB7B-D745-837A-E106DF964F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360CA7-5721-074C-BD0F-9FEBC0626A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A6E141-6CFA-524E-B212-32D998657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23931-7DEF-6444-9FA6-E2814C517D81}" type="datetimeFigureOut">
              <a:rPr lang="en-CN" smtClean="0"/>
              <a:t>2020/4/26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FADBD2-0B7E-DD4F-96E8-5C8EB6C0F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D1D17-D298-5F4A-A956-8D2E82D13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0D8C-3ED1-EC45-B645-9CA9FC63EE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77825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90B52-6696-B04E-A114-BA932D41D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580EB-36A2-3C47-B290-B203BF709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23931-7DEF-6444-9FA6-E2814C517D81}" type="datetimeFigureOut">
              <a:rPr lang="en-CN" smtClean="0"/>
              <a:t>2020/4/26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7E320D-0C37-4E49-AE4F-10B76B129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B36327-0247-A04E-8377-F5E75C2F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0D8C-3ED1-EC45-B645-9CA9FC63EE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8567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3BCC03-7707-4D4D-8867-CA7FF92DE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23931-7DEF-6444-9FA6-E2814C517D81}" type="datetimeFigureOut">
              <a:rPr lang="en-CN" smtClean="0"/>
              <a:t>2020/4/26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9283EA-6ACD-0141-833A-E4CCEAA6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0B565-8297-AE41-A12F-CBAC77D02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0D8C-3ED1-EC45-B645-9CA9FC63EE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5845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4AA4-271C-3745-AB3E-D1C2C536D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53A99-DF55-EE42-A366-A4CE5BD45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698D4-B159-A746-A914-42C7E6EBE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68BB6-2497-5A48-A9C9-8A88EB31B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23931-7DEF-6444-9FA6-E2814C517D81}" type="datetimeFigureOut">
              <a:rPr lang="en-CN" smtClean="0"/>
              <a:t>2020/4/26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B6784-C2C3-1141-8A86-3AF098DE2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C2DBF3-7611-E740-B550-3F8D11C66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0D8C-3ED1-EC45-B645-9CA9FC63EE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80743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2A3F-DDD3-684C-AF50-357257A49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319654-0113-E741-90C2-AA0353E127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E0673-943A-9F4D-9874-6C0675651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B21840-64B4-1343-8E10-CA95EED6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23931-7DEF-6444-9FA6-E2814C517D81}" type="datetimeFigureOut">
              <a:rPr lang="en-CN" smtClean="0"/>
              <a:t>2020/4/26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6042C-0F0B-7C49-B5A7-C1F95036C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C8007-473B-5447-996E-8ECEAF02C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0D8C-3ED1-EC45-B645-9CA9FC63EE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29115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4569FC-02C7-C049-BD9D-4DFEFAE7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8E003-68C6-7143-9831-C378DE55F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C3BF7-023C-D741-8FA1-F21DFD28E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23931-7DEF-6444-9FA6-E2814C517D81}" type="datetimeFigureOut">
              <a:rPr lang="en-CN" smtClean="0"/>
              <a:t>2020/4/26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0F434-A1AA-914E-80C7-559B9CE68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D7BF5-1B7E-9241-BDB4-8084C6E577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C0D8C-3ED1-EC45-B645-9CA9FC63EE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14612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8531A-92AA-8B4C-8C81-E4B05F3604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Intro for Causality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C6AF52-AB63-C448-BC99-103450923E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 dirty="0"/>
              <a:t>Dinghuai Zhang       2020.4</a:t>
            </a:r>
          </a:p>
        </p:txBody>
      </p:sp>
    </p:spTree>
    <p:extLst>
      <p:ext uri="{BB962C8B-B14F-4D97-AF65-F5344CB8AC3E}">
        <p14:creationId xmlns:p14="http://schemas.microsoft.com/office/powerpoint/2010/main" val="1539194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0E36F-A1C7-314D-9D60-E36B92DA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414DA-8A01-AA44-ABE7-869C7C820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r>
              <a:rPr lang="en-CN" dirty="0"/>
              <a:t>T = 1: with treatment</a:t>
            </a:r>
          </a:p>
          <a:p>
            <a:r>
              <a:rPr lang="en-CN" dirty="0"/>
              <a:t>N_B = 0: normal patient          N_B = 1: rare patient</a:t>
            </a:r>
          </a:p>
          <a:p>
            <a:r>
              <a:rPr lang="en-CN" dirty="0"/>
              <a:t>B = 0: healthy                             B = 1: blind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F25DC-DB1B-4244-910C-0F1F42756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682" y="1825625"/>
            <a:ext cx="7064636" cy="1385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B44A26-A3FC-A74F-9E3C-E0257AC83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300" y="3211183"/>
            <a:ext cx="2092109" cy="530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EE8FF6-B93E-5642-87ED-23F0281B2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36" y="1807460"/>
            <a:ext cx="1260210" cy="468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37C600-8B8C-3542-AA8D-D2D69734D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527564"/>
            <a:ext cx="5277928" cy="78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5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BA4D6-9A65-324D-B206-BEFE0C11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05523-6C57-7D4B-9B61-E87D3FF7A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A45ED-306B-F444-8E1D-F1BE84B9D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6199"/>
            <a:ext cx="10473533" cy="385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10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FF659-C85D-7444-AE24-1BAF0E6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Simpson’s paradox</a:t>
            </a:r>
            <a:endParaRPr lang="en-C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74B77E-DF0F-4645-B98A-8F89A545F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798" y="1690688"/>
            <a:ext cx="10774404" cy="3287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C63520-D122-BA4B-AA05-890BBCDA5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692" y="5389437"/>
            <a:ext cx="6197600" cy="596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8C03D-B4BE-3A4E-AC58-4CB582B274C2}"/>
              </a:ext>
            </a:extLst>
          </p:cNvPr>
          <p:cNvSpPr txBox="1"/>
          <p:nvPr/>
        </p:nvSpPr>
        <p:spPr>
          <a:xfrm>
            <a:off x="1032933" y="4953529"/>
            <a:ext cx="4047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conditional prob compare:</a:t>
            </a:r>
          </a:p>
        </p:txBody>
      </p:sp>
    </p:spTree>
    <p:extLst>
      <p:ext uri="{BB962C8B-B14F-4D97-AF65-F5344CB8AC3E}">
        <p14:creationId xmlns:p14="http://schemas.microsoft.com/office/powerpoint/2010/main" val="3581881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AF9A2-C306-A54D-A044-E8AC598D9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6110"/>
            <a:ext cx="10515600" cy="4351338"/>
          </a:xfrm>
        </p:spPr>
        <p:txBody>
          <a:bodyPr/>
          <a:lstStyle/>
          <a:p>
            <a:r>
              <a:rPr lang="en-US" dirty="0"/>
              <a:t>Z: size of the stone</a:t>
            </a:r>
          </a:p>
          <a:p>
            <a:r>
              <a:rPr lang="en-US" dirty="0"/>
              <a:t>R: whether recovery</a:t>
            </a:r>
          </a:p>
          <a:p>
            <a:endParaRPr lang="en-CN" dirty="0"/>
          </a:p>
          <a:p>
            <a:r>
              <a:rPr lang="en-CN" dirty="0"/>
              <a:t>instead of compare conditional probability</a:t>
            </a:r>
          </a:p>
          <a:p>
            <a:r>
              <a:rPr lang="en-CN" dirty="0"/>
              <a:t>we should compare intervention probability:</a:t>
            </a:r>
          </a:p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07084-5E22-AB4E-9240-2246B7CF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948" y="129303"/>
            <a:ext cx="4466166" cy="24374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F149CD-44A4-0F4B-9BBA-CDA230F60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186" y="3091155"/>
            <a:ext cx="4800600" cy="69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D8E147-3267-6846-B7E0-56577C141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114" y="3118379"/>
            <a:ext cx="4711700" cy="52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26745D-F636-0946-8EFA-E732F5C6E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0" y="3789061"/>
            <a:ext cx="7594600" cy="92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D034D0-4AB2-3E4A-9BF4-D550BEFB6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058" y="4585072"/>
            <a:ext cx="4957916" cy="742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4F6F4-1A36-E846-B6A9-B299CA8E63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86" y="5234255"/>
            <a:ext cx="5156200" cy="66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4DB39A-1A1F-AC4E-859D-3BCF9ABEE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058" y="5892687"/>
            <a:ext cx="61976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5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0540D-0468-7E48-B8E1-CF3222F52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187E3-3D60-AC4A-AD60-1FE6E5D9A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6FF51-A042-974A-AFC7-3FBB7261C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84" y="140109"/>
            <a:ext cx="8435326" cy="501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BA5874-C1C1-9B4B-A0D0-1E8A3023CA2E}"/>
              </a:ext>
            </a:extLst>
          </p:cNvPr>
          <p:cNvSpPr txBox="1"/>
          <p:nvPr/>
        </p:nvSpPr>
        <p:spPr>
          <a:xfrm>
            <a:off x="1681316" y="5543316"/>
            <a:ext cx="3427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/>
              <a:t>If equal, then X -&gt; Y</a:t>
            </a:r>
          </a:p>
        </p:txBody>
      </p:sp>
    </p:spTree>
    <p:extLst>
      <p:ext uri="{BB962C8B-B14F-4D97-AF65-F5344CB8AC3E}">
        <p14:creationId xmlns:p14="http://schemas.microsoft.com/office/powerpoint/2010/main" val="179372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8BB3-9E9E-084C-AE86-B1BE944A3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Cause-Effect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8FEC5-ACC6-C947-B3A6-BF3636451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Identifiability</a:t>
            </a:r>
          </a:p>
          <a:p>
            <a:r>
              <a:rPr lang="en-CN" dirty="0"/>
              <a:t>additional assumptions are required</a:t>
            </a:r>
          </a:p>
        </p:txBody>
      </p:sp>
    </p:spTree>
    <p:extLst>
      <p:ext uri="{BB962C8B-B14F-4D97-AF65-F5344CB8AC3E}">
        <p14:creationId xmlns:p14="http://schemas.microsoft.com/office/powerpoint/2010/main" val="2144339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CFD26-1514-F444-97F7-EBE11DD26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Identification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D5FF2-4E89-EA40-B60D-E6100E685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Given (X, Y) ~ dataset</a:t>
            </a:r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1B48CC-B019-624C-A199-922EE0F4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03" y="2373129"/>
            <a:ext cx="9961393" cy="246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41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3C431-3B9A-7541-A70F-71760D283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C977-8E17-DE4F-913E-8343B08CD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E3AE9-1CE1-5046-AB6A-67AB256F4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397" y="577182"/>
            <a:ext cx="7031205" cy="570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54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2BDE-1B7D-6246-989F-FC20F6AC2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Alternative approach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EB384-D070-F54C-8953-4D6C5E7D8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compare independence:</a:t>
            </a:r>
          </a:p>
          <a:p>
            <a:r>
              <a:rPr lang="en-CN" dirty="0"/>
              <a:t>p(x)       p(y|x)  or p(y)       p(x|y) 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DEFCA9-2990-A641-874D-99013C72F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436" y="2365531"/>
            <a:ext cx="444500" cy="50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770322-0146-7445-A5A5-BF49CC002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773" y="2365531"/>
            <a:ext cx="444500" cy="50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E84189A-F499-D243-A160-9D52F33FD286}"/>
              </a:ext>
            </a:extLst>
          </p:cNvPr>
          <p:cNvSpPr txBox="1">
            <a:spLocks/>
          </p:cNvSpPr>
          <p:nvPr/>
        </p:nvSpPr>
        <p:spPr>
          <a:xfrm>
            <a:off x="838200" y="29598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dirty="0"/>
              <a:t>Supervised learning approach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BE6389-CECC-484E-A5DA-21EF7645D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214" y="4173043"/>
            <a:ext cx="2621280" cy="5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239CCF-7814-1549-8746-9A9721C2E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473" y="4908303"/>
            <a:ext cx="3098800" cy="53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72D7DE-3F9A-BB4D-9365-184B70A33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246" y="4886298"/>
            <a:ext cx="169164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06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86F8B-1943-F541-884E-EAF04E767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CN" dirty="0"/>
              <a:t>Thank you for listening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6520E-5589-4C47-BBAC-F8DF00BA4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724044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29156-FD20-404E-BEE9-72BE2D76F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Two branches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ED0B9-1F2F-2E47-8942-CBC615A4BA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Donald Rubin</a:t>
            </a:r>
          </a:p>
          <a:p>
            <a:r>
              <a:rPr lang="en-US" dirty="0"/>
              <a:t>potential outcome</a:t>
            </a:r>
          </a:p>
          <a:p>
            <a:r>
              <a:rPr lang="en-US" dirty="0"/>
              <a:t>goal: causal effect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bio-stats &amp; bio-medical		</a:t>
            </a:r>
            <a:endParaRPr lang="en-C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CBC75-BAF2-9D43-81EF-613B58BB7C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N" dirty="0"/>
          </a:p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55287-36FC-5D42-99C3-E26549DEF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130" y="3594685"/>
            <a:ext cx="4287870" cy="813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11576B-DB6A-0747-91A0-B3BF88CD7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740" y="780067"/>
            <a:ext cx="3560165" cy="529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F0D2EB-14A3-AC43-9FC7-416E4D3E8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00" y="4896832"/>
            <a:ext cx="9652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87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92683-3A19-6A4F-895D-BD91DDD0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Two branches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2B461-4DCE-0D4B-B2BF-130889F47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Judea Pearl</a:t>
            </a:r>
          </a:p>
          <a:p>
            <a:r>
              <a:rPr lang="en-US" dirty="0"/>
              <a:t>Directed Acyclic Graph (DAG) </a:t>
            </a:r>
          </a:p>
          <a:p>
            <a:r>
              <a:rPr lang="en-US" dirty="0"/>
              <a:t>causal discovery</a:t>
            </a:r>
          </a:p>
          <a:p>
            <a:r>
              <a:rPr lang="en-US" dirty="0"/>
              <a:t>stats &amp; ml</a:t>
            </a:r>
          </a:p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5860B-EF11-B848-8B8B-DDE4B54EE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353" y="881219"/>
            <a:ext cx="3335624" cy="4818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9D6FE5-7395-8A4D-B1BE-A9D7DEA65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726" y="3222885"/>
            <a:ext cx="1644946" cy="247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35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E66B-9806-7A49-A92A-4ECB82154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36B75-91AF-C944-85C2-46EB72511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Bernhard </a:t>
            </a:r>
            <a:r>
              <a:rPr lang="en-US" dirty="0" err="1"/>
              <a:t>Schölkopf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9FDDA7-C897-7448-BFFC-9B8A12A16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38" y="681037"/>
            <a:ext cx="3856232" cy="4970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3C955C-E6A1-8B48-9A7E-580626EB9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615" y="3354049"/>
            <a:ext cx="1531495" cy="229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57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AA787-F708-0045-B313-7FB0BC09A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Confounder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FCCC7-6358-E645-9FE3-FD3DEAF92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8A129-777F-AA40-ABA7-07AEE821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317334"/>
            <a:ext cx="10210800" cy="196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58BA82-0300-BB43-ACFD-06FDDF78C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202" y="4777543"/>
            <a:ext cx="1826572" cy="738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F55A23-4197-F746-9687-E97469F86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873" y="4777542"/>
            <a:ext cx="1376365" cy="66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43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BADC3-8C68-3D49-995D-0809DB64C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Structral Causal Model (SCM)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D2934-63C0-7647-9E89-B0933235E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 → T</a:t>
            </a:r>
            <a:endParaRPr lang="en-CN" sz="3600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r>
              <a:rPr lang="en-US" sz="4000" dirty="0"/>
              <a:t>independence of cause and mechanism:</a:t>
            </a:r>
          </a:p>
          <a:p>
            <a:r>
              <a:rPr lang="en-CN" dirty="0"/>
              <a:t>  </a:t>
            </a:r>
            <a:r>
              <a:rPr lang="en-CN" sz="3200" dirty="0"/>
              <a:t>N_A         N_T</a:t>
            </a:r>
          </a:p>
          <a:p>
            <a:r>
              <a:rPr lang="en-CN" sz="3200" dirty="0"/>
              <a:t>  p(a,t) = p(a)p(t|a)</a:t>
            </a:r>
          </a:p>
          <a:p>
            <a:endParaRPr lang="en-C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31B15-50C4-F44D-88A5-121C32773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294" y="2046730"/>
            <a:ext cx="3463667" cy="179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702046-6A05-2B46-A780-087453E61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088" y="4523593"/>
            <a:ext cx="547141" cy="75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4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6C773D-571B-2A4D-AD13-4FD502E17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292" y="2321810"/>
            <a:ext cx="676698" cy="5263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1F8499-B46A-2247-9AA5-0C487F17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connection with SSL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B62D1-C9F8-D749-BE07-41C0BF8F7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Semi-supervised learning used unlabeled X to help</a:t>
            </a:r>
          </a:p>
          <a:p>
            <a:r>
              <a:rPr lang="en-CN" dirty="0"/>
              <a:t>if          and           are indeed independent, </a:t>
            </a:r>
          </a:p>
          <a:p>
            <a:r>
              <a:rPr lang="en-CN" dirty="0"/>
              <a:t>then SSL won’t help</a:t>
            </a:r>
          </a:p>
          <a:p>
            <a:endParaRPr lang="en-CN" dirty="0"/>
          </a:p>
          <a:p>
            <a:r>
              <a:rPr lang="en-CN" dirty="0"/>
              <a:t>therefore, all cases where SSL helps is </a:t>
            </a:r>
            <a:r>
              <a:rPr lang="en-CN" i="1" dirty="0"/>
              <a:t>anti-causal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30357-2142-494B-9C9A-CCE1A418E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82" y="2321810"/>
            <a:ext cx="725959" cy="52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98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45B3-AE20-144D-B1FA-ABD844D78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0134"/>
            <a:ext cx="10515600" cy="1325563"/>
          </a:xfrm>
        </p:spPr>
        <p:txBody>
          <a:bodyPr/>
          <a:lstStyle/>
          <a:p>
            <a:r>
              <a:rPr lang="en-CN" dirty="0"/>
              <a:t>p(a,t) = p(a)p(t|a) or p(t)p(a|t)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9E52D-2110-3A45-B987-572C2F528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</a:t>
            </a:r>
          </a:p>
          <a:p>
            <a:r>
              <a:rPr lang="en-US" dirty="0"/>
              <a:t>        </a:t>
            </a:r>
            <a:r>
              <a:rPr lang="en-US" b="1" dirty="0"/>
              <a:t>intervening</a:t>
            </a:r>
            <a:r>
              <a:rPr lang="en-US" dirty="0"/>
              <a:t> on A has changed T , but intervening on T has not changed A </a:t>
            </a:r>
          </a:p>
          <a:p>
            <a:r>
              <a:rPr lang="en-US" dirty="0"/>
              <a:t>THEN </a:t>
            </a:r>
          </a:p>
          <a:p>
            <a:r>
              <a:rPr lang="en-US" dirty="0"/>
              <a:t>        we think A → T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85106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FBA526-2B53-1142-9271-3FD70154A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281" y="1690688"/>
            <a:ext cx="7287443" cy="2131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4F26AF-03C3-6D43-9260-E4817574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Intervention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3A837-8961-9448-9425-6205D4506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C</a:t>
            </a:r>
            <a:r>
              <a:rPr lang="en-US" dirty="0"/>
              <a:t> → E  (cause → effect)</a:t>
            </a:r>
          </a:p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25042-47F6-8640-B227-65CD830AB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790" y="4077350"/>
            <a:ext cx="6776191" cy="9406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DD7905-1A2B-034C-9408-E15272559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7790" y="5148055"/>
            <a:ext cx="4931664" cy="102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292</Words>
  <Application>Microsoft Macintosh PowerPoint</Application>
  <PresentationFormat>Widescreen</PresentationFormat>
  <Paragraphs>73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Intro for Causality</vt:lpstr>
      <vt:lpstr>Two branches </vt:lpstr>
      <vt:lpstr>Two branches </vt:lpstr>
      <vt:lpstr>PowerPoint Presentation</vt:lpstr>
      <vt:lpstr>Confounder</vt:lpstr>
      <vt:lpstr>Structral Causal Model (SCM)</vt:lpstr>
      <vt:lpstr>connection with SSL</vt:lpstr>
      <vt:lpstr>p(a,t) = p(a)p(t|a) or p(t)p(a|t) ?</vt:lpstr>
      <vt:lpstr>Intervention</vt:lpstr>
      <vt:lpstr>Counterfactual</vt:lpstr>
      <vt:lpstr>PowerPoint Presentation</vt:lpstr>
      <vt:lpstr>Simpson’s paradox</vt:lpstr>
      <vt:lpstr>PowerPoint Presentation</vt:lpstr>
      <vt:lpstr>PowerPoint Presentation</vt:lpstr>
      <vt:lpstr>Learning Cause-Effect</vt:lpstr>
      <vt:lpstr>Structure Identification</vt:lpstr>
      <vt:lpstr>PowerPoint Presentation</vt:lpstr>
      <vt:lpstr>Alternative approach 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for Causality</dc:title>
  <dc:creator>张 鼎怀</dc:creator>
  <cp:lastModifiedBy>张 鼎怀</cp:lastModifiedBy>
  <cp:revision>57</cp:revision>
  <dcterms:created xsi:type="dcterms:W3CDTF">2020-04-24T03:05:58Z</dcterms:created>
  <dcterms:modified xsi:type="dcterms:W3CDTF">2020-04-26T01:56:11Z</dcterms:modified>
</cp:coreProperties>
</file>